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sldIdLst>
    <p:sldId id="265" r:id="rId2"/>
  </p:sldIdLst>
  <p:sldSz cx="25196800" cy="359362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843F"/>
    <a:srgbClr val="FFE1C1"/>
    <a:srgbClr val="DBBFF9"/>
    <a:srgbClr val="FFCCAF"/>
    <a:srgbClr val="FFA285"/>
    <a:srgbClr val="FF976D"/>
    <a:srgbClr val="FEA80E"/>
    <a:srgbClr val="F2C3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>
      <p:cViewPr>
        <p:scale>
          <a:sx n="15" d="100"/>
          <a:sy n="15" d="100"/>
        </p:scale>
        <p:origin x="2563" y="1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89760" y="5881234"/>
            <a:ext cx="21417280" cy="12511135"/>
          </a:xfrm>
        </p:spPr>
        <p:txBody>
          <a:bodyPr anchor="b"/>
          <a:lstStyle>
            <a:lvl1pPr algn="ctr">
              <a:defRPr sz="1653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49600" y="18874846"/>
            <a:ext cx="18897600" cy="8676270"/>
          </a:xfrm>
        </p:spPr>
        <p:txBody>
          <a:bodyPr/>
          <a:lstStyle>
            <a:lvl1pPr marL="0" indent="0" algn="ctr">
              <a:buNone/>
              <a:defRPr sz="6613"/>
            </a:lvl1pPr>
            <a:lvl2pPr marL="1259860" indent="0" algn="ctr">
              <a:buNone/>
              <a:defRPr sz="5511"/>
            </a:lvl2pPr>
            <a:lvl3pPr marL="2519721" indent="0" algn="ctr">
              <a:buNone/>
              <a:defRPr sz="4960"/>
            </a:lvl3pPr>
            <a:lvl4pPr marL="3779581" indent="0" algn="ctr">
              <a:buNone/>
              <a:defRPr sz="4409"/>
            </a:lvl4pPr>
            <a:lvl5pPr marL="5039441" indent="0" algn="ctr">
              <a:buNone/>
              <a:defRPr sz="4409"/>
            </a:lvl5pPr>
            <a:lvl6pPr marL="6299302" indent="0" algn="ctr">
              <a:buNone/>
              <a:defRPr sz="4409"/>
            </a:lvl6pPr>
            <a:lvl7pPr marL="7559162" indent="0" algn="ctr">
              <a:buNone/>
              <a:defRPr sz="4409"/>
            </a:lvl7pPr>
            <a:lvl8pPr marL="8819022" indent="0" algn="ctr">
              <a:buNone/>
              <a:defRPr sz="4409"/>
            </a:lvl8pPr>
            <a:lvl9pPr marL="10078883" indent="0" algn="ctr">
              <a:buNone/>
              <a:defRPr sz="440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BA141-85C4-4A20-888C-2B740668D237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A3D00-6849-480E-AC9B-02BD1A36CD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0962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BA141-85C4-4A20-888C-2B740668D237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A3D00-6849-480E-AC9B-02BD1A36CD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889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8031461" y="1913272"/>
            <a:ext cx="5433060" cy="304543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32281" y="1913272"/>
            <a:ext cx="15984220" cy="304543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BA141-85C4-4A20-888C-2B740668D237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A3D00-6849-480E-AC9B-02BD1A36CD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593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BA141-85C4-4A20-888C-2B740668D237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A3D00-6849-480E-AC9B-02BD1A36CD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6335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9158" y="8959114"/>
            <a:ext cx="21732240" cy="14948474"/>
          </a:xfrm>
        </p:spPr>
        <p:txBody>
          <a:bodyPr anchor="b"/>
          <a:lstStyle>
            <a:lvl1pPr>
              <a:defRPr sz="1653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19158" y="24049007"/>
            <a:ext cx="21732240" cy="7861049"/>
          </a:xfrm>
        </p:spPr>
        <p:txBody>
          <a:bodyPr/>
          <a:lstStyle>
            <a:lvl1pPr marL="0" indent="0">
              <a:buNone/>
              <a:defRPr sz="6613">
                <a:solidFill>
                  <a:schemeClr val="tx1"/>
                </a:solidFill>
              </a:defRPr>
            </a:lvl1pPr>
            <a:lvl2pPr marL="1259860" indent="0">
              <a:buNone/>
              <a:defRPr sz="5511">
                <a:solidFill>
                  <a:schemeClr val="tx1">
                    <a:tint val="75000"/>
                  </a:schemeClr>
                </a:solidFill>
              </a:defRPr>
            </a:lvl2pPr>
            <a:lvl3pPr marL="2519721" indent="0">
              <a:buNone/>
              <a:defRPr sz="4960">
                <a:solidFill>
                  <a:schemeClr val="tx1">
                    <a:tint val="75000"/>
                  </a:schemeClr>
                </a:solidFill>
              </a:defRPr>
            </a:lvl3pPr>
            <a:lvl4pPr marL="3779581" indent="0">
              <a:buNone/>
              <a:defRPr sz="4409">
                <a:solidFill>
                  <a:schemeClr val="tx1">
                    <a:tint val="75000"/>
                  </a:schemeClr>
                </a:solidFill>
              </a:defRPr>
            </a:lvl4pPr>
            <a:lvl5pPr marL="5039441" indent="0">
              <a:buNone/>
              <a:defRPr sz="4409">
                <a:solidFill>
                  <a:schemeClr val="tx1">
                    <a:tint val="75000"/>
                  </a:schemeClr>
                </a:solidFill>
              </a:defRPr>
            </a:lvl5pPr>
            <a:lvl6pPr marL="6299302" indent="0">
              <a:buNone/>
              <a:defRPr sz="4409">
                <a:solidFill>
                  <a:schemeClr val="tx1">
                    <a:tint val="75000"/>
                  </a:schemeClr>
                </a:solidFill>
              </a:defRPr>
            </a:lvl6pPr>
            <a:lvl7pPr marL="7559162" indent="0">
              <a:buNone/>
              <a:defRPr sz="4409">
                <a:solidFill>
                  <a:schemeClr val="tx1">
                    <a:tint val="75000"/>
                  </a:schemeClr>
                </a:solidFill>
              </a:defRPr>
            </a:lvl7pPr>
            <a:lvl8pPr marL="8819022" indent="0">
              <a:buNone/>
              <a:defRPr sz="4409">
                <a:solidFill>
                  <a:schemeClr val="tx1">
                    <a:tint val="75000"/>
                  </a:schemeClr>
                </a:solidFill>
              </a:defRPr>
            </a:lvl8pPr>
            <a:lvl9pPr marL="10078883" indent="0">
              <a:buNone/>
              <a:defRPr sz="440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BA141-85C4-4A20-888C-2B740668D237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A3D00-6849-480E-AC9B-02BD1A36CD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7215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32280" y="9566360"/>
            <a:ext cx="10708640" cy="228012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755880" y="9566360"/>
            <a:ext cx="10708640" cy="228012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BA141-85C4-4A20-888C-2B740668D237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A3D00-6849-480E-AC9B-02BD1A36CD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409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5562" y="1913280"/>
            <a:ext cx="21732240" cy="694601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35565" y="8809372"/>
            <a:ext cx="10659426" cy="4317337"/>
          </a:xfrm>
        </p:spPr>
        <p:txBody>
          <a:bodyPr anchor="b"/>
          <a:lstStyle>
            <a:lvl1pPr marL="0" indent="0">
              <a:buNone/>
              <a:defRPr sz="6613" b="1"/>
            </a:lvl1pPr>
            <a:lvl2pPr marL="1259860" indent="0">
              <a:buNone/>
              <a:defRPr sz="5511" b="1"/>
            </a:lvl2pPr>
            <a:lvl3pPr marL="2519721" indent="0">
              <a:buNone/>
              <a:defRPr sz="4960" b="1"/>
            </a:lvl3pPr>
            <a:lvl4pPr marL="3779581" indent="0">
              <a:buNone/>
              <a:defRPr sz="4409" b="1"/>
            </a:lvl4pPr>
            <a:lvl5pPr marL="5039441" indent="0">
              <a:buNone/>
              <a:defRPr sz="4409" b="1"/>
            </a:lvl5pPr>
            <a:lvl6pPr marL="6299302" indent="0">
              <a:buNone/>
              <a:defRPr sz="4409" b="1"/>
            </a:lvl6pPr>
            <a:lvl7pPr marL="7559162" indent="0">
              <a:buNone/>
              <a:defRPr sz="4409" b="1"/>
            </a:lvl7pPr>
            <a:lvl8pPr marL="8819022" indent="0">
              <a:buNone/>
              <a:defRPr sz="4409" b="1"/>
            </a:lvl8pPr>
            <a:lvl9pPr marL="10078883" indent="0">
              <a:buNone/>
              <a:defRPr sz="440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35565" y="13126709"/>
            <a:ext cx="10659426" cy="193074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755881" y="8809372"/>
            <a:ext cx="10711922" cy="4317337"/>
          </a:xfrm>
        </p:spPr>
        <p:txBody>
          <a:bodyPr anchor="b"/>
          <a:lstStyle>
            <a:lvl1pPr marL="0" indent="0">
              <a:buNone/>
              <a:defRPr sz="6613" b="1"/>
            </a:lvl1pPr>
            <a:lvl2pPr marL="1259860" indent="0">
              <a:buNone/>
              <a:defRPr sz="5511" b="1"/>
            </a:lvl2pPr>
            <a:lvl3pPr marL="2519721" indent="0">
              <a:buNone/>
              <a:defRPr sz="4960" b="1"/>
            </a:lvl3pPr>
            <a:lvl4pPr marL="3779581" indent="0">
              <a:buNone/>
              <a:defRPr sz="4409" b="1"/>
            </a:lvl4pPr>
            <a:lvl5pPr marL="5039441" indent="0">
              <a:buNone/>
              <a:defRPr sz="4409" b="1"/>
            </a:lvl5pPr>
            <a:lvl6pPr marL="6299302" indent="0">
              <a:buNone/>
              <a:defRPr sz="4409" b="1"/>
            </a:lvl6pPr>
            <a:lvl7pPr marL="7559162" indent="0">
              <a:buNone/>
              <a:defRPr sz="4409" b="1"/>
            </a:lvl7pPr>
            <a:lvl8pPr marL="8819022" indent="0">
              <a:buNone/>
              <a:defRPr sz="4409" b="1"/>
            </a:lvl8pPr>
            <a:lvl9pPr marL="10078883" indent="0">
              <a:buNone/>
              <a:defRPr sz="440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755881" y="13126709"/>
            <a:ext cx="10711922" cy="193074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BA141-85C4-4A20-888C-2B740668D237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A3D00-6849-480E-AC9B-02BD1A36CD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8263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BA141-85C4-4A20-888C-2B740668D237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A3D00-6849-480E-AC9B-02BD1A36CD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9175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BA141-85C4-4A20-888C-2B740668D237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A3D00-6849-480E-AC9B-02BD1A36CD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8356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5562" y="2395749"/>
            <a:ext cx="8126624" cy="8385122"/>
          </a:xfrm>
        </p:spPr>
        <p:txBody>
          <a:bodyPr anchor="b"/>
          <a:lstStyle>
            <a:lvl1pPr>
              <a:defRPr sz="881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11922" y="5174161"/>
            <a:ext cx="12755880" cy="25538021"/>
          </a:xfrm>
        </p:spPr>
        <p:txBody>
          <a:bodyPr/>
          <a:lstStyle>
            <a:lvl1pPr>
              <a:defRPr sz="8818"/>
            </a:lvl1pPr>
            <a:lvl2pPr>
              <a:defRPr sz="7716"/>
            </a:lvl2pPr>
            <a:lvl3pPr>
              <a:defRPr sz="6613"/>
            </a:lvl3pPr>
            <a:lvl4pPr>
              <a:defRPr sz="5511"/>
            </a:lvl4pPr>
            <a:lvl5pPr>
              <a:defRPr sz="5511"/>
            </a:lvl5pPr>
            <a:lvl6pPr>
              <a:defRPr sz="5511"/>
            </a:lvl6pPr>
            <a:lvl7pPr>
              <a:defRPr sz="5511"/>
            </a:lvl7pPr>
            <a:lvl8pPr>
              <a:defRPr sz="5511"/>
            </a:lvl8pPr>
            <a:lvl9pPr>
              <a:defRPr sz="551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5562" y="10780871"/>
            <a:ext cx="8126624" cy="19972898"/>
          </a:xfrm>
        </p:spPr>
        <p:txBody>
          <a:bodyPr/>
          <a:lstStyle>
            <a:lvl1pPr marL="0" indent="0">
              <a:buNone/>
              <a:defRPr sz="4409"/>
            </a:lvl1pPr>
            <a:lvl2pPr marL="1259860" indent="0">
              <a:buNone/>
              <a:defRPr sz="3858"/>
            </a:lvl2pPr>
            <a:lvl3pPr marL="2519721" indent="0">
              <a:buNone/>
              <a:defRPr sz="3307"/>
            </a:lvl3pPr>
            <a:lvl4pPr marL="3779581" indent="0">
              <a:buNone/>
              <a:defRPr sz="2756"/>
            </a:lvl4pPr>
            <a:lvl5pPr marL="5039441" indent="0">
              <a:buNone/>
              <a:defRPr sz="2756"/>
            </a:lvl5pPr>
            <a:lvl6pPr marL="6299302" indent="0">
              <a:buNone/>
              <a:defRPr sz="2756"/>
            </a:lvl6pPr>
            <a:lvl7pPr marL="7559162" indent="0">
              <a:buNone/>
              <a:defRPr sz="2756"/>
            </a:lvl7pPr>
            <a:lvl8pPr marL="8819022" indent="0">
              <a:buNone/>
              <a:defRPr sz="2756"/>
            </a:lvl8pPr>
            <a:lvl9pPr marL="10078883" indent="0">
              <a:buNone/>
              <a:defRPr sz="275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BA141-85C4-4A20-888C-2B740668D237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A3D00-6849-480E-AC9B-02BD1A36CD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8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5562" y="2395749"/>
            <a:ext cx="8126624" cy="8385122"/>
          </a:xfrm>
        </p:spPr>
        <p:txBody>
          <a:bodyPr anchor="b"/>
          <a:lstStyle>
            <a:lvl1pPr>
              <a:defRPr sz="881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711922" y="5174161"/>
            <a:ext cx="12755880" cy="25538021"/>
          </a:xfrm>
        </p:spPr>
        <p:txBody>
          <a:bodyPr anchor="t"/>
          <a:lstStyle>
            <a:lvl1pPr marL="0" indent="0">
              <a:buNone/>
              <a:defRPr sz="8818"/>
            </a:lvl1pPr>
            <a:lvl2pPr marL="1259860" indent="0">
              <a:buNone/>
              <a:defRPr sz="7716"/>
            </a:lvl2pPr>
            <a:lvl3pPr marL="2519721" indent="0">
              <a:buNone/>
              <a:defRPr sz="6613"/>
            </a:lvl3pPr>
            <a:lvl4pPr marL="3779581" indent="0">
              <a:buNone/>
              <a:defRPr sz="5511"/>
            </a:lvl4pPr>
            <a:lvl5pPr marL="5039441" indent="0">
              <a:buNone/>
              <a:defRPr sz="5511"/>
            </a:lvl5pPr>
            <a:lvl6pPr marL="6299302" indent="0">
              <a:buNone/>
              <a:defRPr sz="5511"/>
            </a:lvl6pPr>
            <a:lvl7pPr marL="7559162" indent="0">
              <a:buNone/>
              <a:defRPr sz="5511"/>
            </a:lvl7pPr>
            <a:lvl8pPr marL="8819022" indent="0">
              <a:buNone/>
              <a:defRPr sz="5511"/>
            </a:lvl8pPr>
            <a:lvl9pPr marL="10078883" indent="0">
              <a:buNone/>
              <a:defRPr sz="5511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5562" y="10780871"/>
            <a:ext cx="8126624" cy="19972898"/>
          </a:xfrm>
        </p:spPr>
        <p:txBody>
          <a:bodyPr/>
          <a:lstStyle>
            <a:lvl1pPr marL="0" indent="0">
              <a:buNone/>
              <a:defRPr sz="4409"/>
            </a:lvl1pPr>
            <a:lvl2pPr marL="1259860" indent="0">
              <a:buNone/>
              <a:defRPr sz="3858"/>
            </a:lvl2pPr>
            <a:lvl3pPr marL="2519721" indent="0">
              <a:buNone/>
              <a:defRPr sz="3307"/>
            </a:lvl3pPr>
            <a:lvl4pPr marL="3779581" indent="0">
              <a:buNone/>
              <a:defRPr sz="2756"/>
            </a:lvl4pPr>
            <a:lvl5pPr marL="5039441" indent="0">
              <a:buNone/>
              <a:defRPr sz="2756"/>
            </a:lvl5pPr>
            <a:lvl6pPr marL="6299302" indent="0">
              <a:buNone/>
              <a:defRPr sz="2756"/>
            </a:lvl6pPr>
            <a:lvl7pPr marL="7559162" indent="0">
              <a:buNone/>
              <a:defRPr sz="2756"/>
            </a:lvl7pPr>
            <a:lvl8pPr marL="8819022" indent="0">
              <a:buNone/>
              <a:defRPr sz="2756"/>
            </a:lvl8pPr>
            <a:lvl9pPr marL="10078883" indent="0">
              <a:buNone/>
              <a:defRPr sz="275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BA141-85C4-4A20-888C-2B740668D237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A3D00-6849-480E-AC9B-02BD1A36CD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587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32280" y="1913280"/>
            <a:ext cx="21732240" cy="69460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32280" y="9566360"/>
            <a:ext cx="21732240" cy="228012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732280" y="33307577"/>
            <a:ext cx="5669280" cy="19132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30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3BA141-85C4-4A20-888C-2B740668D237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46440" y="33307577"/>
            <a:ext cx="8503920" cy="19132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30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795240" y="33307577"/>
            <a:ext cx="5669280" cy="19132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30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1A3D00-6849-480E-AC9B-02BD1A36CD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111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2519721" rtl="0" eaLnBrk="1" latinLnBrk="0" hangingPunct="1">
        <a:lnSpc>
          <a:spcPct val="90000"/>
        </a:lnSpc>
        <a:spcBef>
          <a:spcPct val="0"/>
        </a:spcBef>
        <a:buNone/>
        <a:defRPr sz="1212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29930" indent="-629930" algn="l" defTabSz="2519721" rtl="0" eaLnBrk="1" latinLnBrk="0" hangingPunct="1">
        <a:lnSpc>
          <a:spcPct val="90000"/>
        </a:lnSpc>
        <a:spcBef>
          <a:spcPts val="2756"/>
        </a:spcBef>
        <a:buFont typeface="Arial" panose="020B0604020202020204" pitchFamily="34" charset="0"/>
        <a:buChar char="•"/>
        <a:defRPr sz="7716" kern="1200">
          <a:solidFill>
            <a:schemeClr val="tx1"/>
          </a:solidFill>
          <a:latin typeface="+mn-lt"/>
          <a:ea typeface="+mn-ea"/>
          <a:cs typeface="+mn-cs"/>
        </a:defRPr>
      </a:lvl1pPr>
      <a:lvl2pPr marL="1889790" indent="-629930" algn="l" defTabSz="2519721" rtl="0" eaLnBrk="1" latinLnBrk="0" hangingPunct="1">
        <a:lnSpc>
          <a:spcPct val="90000"/>
        </a:lnSpc>
        <a:spcBef>
          <a:spcPts val="1378"/>
        </a:spcBef>
        <a:buFont typeface="Arial" panose="020B0604020202020204" pitchFamily="34" charset="0"/>
        <a:buChar char="•"/>
        <a:defRPr sz="6613" kern="1200">
          <a:solidFill>
            <a:schemeClr val="tx1"/>
          </a:solidFill>
          <a:latin typeface="+mn-lt"/>
          <a:ea typeface="+mn-ea"/>
          <a:cs typeface="+mn-cs"/>
        </a:defRPr>
      </a:lvl2pPr>
      <a:lvl3pPr marL="3149651" indent="-629930" algn="l" defTabSz="2519721" rtl="0" eaLnBrk="1" latinLnBrk="0" hangingPunct="1">
        <a:lnSpc>
          <a:spcPct val="90000"/>
        </a:lnSpc>
        <a:spcBef>
          <a:spcPts val="1378"/>
        </a:spcBef>
        <a:buFont typeface="Arial" panose="020B0604020202020204" pitchFamily="34" charset="0"/>
        <a:buChar char="•"/>
        <a:defRPr sz="5511" kern="1200">
          <a:solidFill>
            <a:schemeClr val="tx1"/>
          </a:solidFill>
          <a:latin typeface="+mn-lt"/>
          <a:ea typeface="+mn-ea"/>
          <a:cs typeface="+mn-cs"/>
        </a:defRPr>
      </a:lvl3pPr>
      <a:lvl4pPr marL="4409511" indent="-629930" algn="l" defTabSz="2519721" rtl="0" eaLnBrk="1" latinLnBrk="0" hangingPunct="1">
        <a:lnSpc>
          <a:spcPct val="90000"/>
        </a:lnSpc>
        <a:spcBef>
          <a:spcPts val="1378"/>
        </a:spcBef>
        <a:buFont typeface="Arial" panose="020B0604020202020204" pitchFamily="34" charset="0"/>
        <a:buChar char="•"/>
        <a:defRPr sz="4960" kern="1200">
          <a:solidFill>
            <a:schemeClr val="tx1"/>
          </a:solidFill>
          <a:latin typeface="+mn-lt"/>
          <a:ea typeface="+mn-ea"/>
          <a:cs typeface="+mn-cs"/>
        </a:defRPr>
      </a:lvl4pPr>
      <a:lvl5pPr marL="5669371" indent="-629930" algn="l" defTabSz="2519721" rtl="0" eaLnBrk="1" latinLnBrk="0" hangingPunct="1">
        <a:lnSpc>
          <a:spcPct val="90000"/>
        </a:lnSpc>
        <a:spcBef>
          <a:spcPts val="1378"/>
        </a:spcBef>
        <a:buFont typeface="Arial" panose="020B0604020202020204" pitchFamily="34" charset="0"/>
        <a:buChar char="•"/>
        <a:defRPr sz="4960" kern="1200">
          <a:solidFill>
            <a:schemeClr val="tx1"/>
          </a:solidFill>
          <a:latin typeface="+mn-lt"/>
          <a:ea typeface="+mn-ea"/>
          <a:cs typeface="+mn-cs"/>
        </a:defRPr>
      </a:lvl5pPr>
      <a:lvl6pPr marL="6929232" indent="-629930" algn="l" defTabSz="2519721" rtl="0" eaLnBrk="1" latinLnBrk="0" hangingPunct="1">
        <a:lnSpc>
          <a:spcPct val="90000"/>
        </a:lnSpc>
        <a:spcBef>
          <a:spcPts val="1378"/>
        </a:spcBef>
        <a:buFont typeface="Arial" panose="020B0604020202020204" pitchFamily="34" charset="0"/>
        <a:buChar char="•"/>
        <a:defRPr sz="4960" kern="1200">
          <a:solidFill>
            <a:schemeClr val="tx1"/>
          </a:solidFill>
          <a:latin typeface="+mn-lt"/>
          <a:ea typeface="+mn-ea"/>
          <a:cs typeface="+mn-cs"/>
        </a:defRPr>
      </a:lvl6pPr>
      <a:lvl7pPr marL="8189092" indent="-629930" algn="l" defTabSz="2519721" rtl="0" eaLnBrk="1" latinLnBrk="0" hangingPunct="1">
        <a:lnSpc>
          <a:spcPct val="90000"/>
        </a:lnSpc>
        <a:spcBef>
          <a:spcPts val="1378"/>
        </a:spcBef>
        <a:buFont typeface="Arial" panose="020B0604020202020204" pitchFamily="34" charset="0"/>
        <a:buChar char="•"/>
        <a:defRPr sz="4960" kern="1200">
          <a:solidFill>
            <a:schemeClr val="tx1"/>
          </a:solidFill>
          <a:latin typeface="+mn-lt"/>
          <a:ea typeface="+mn-ea"/>
          <a:cs typeface="+mn-cs"/>
        </a:defRPr>
      </a:lvl7pPr>
      <a:lvl8pPr marL="9448952" indent="-629930" algn="l" defTabSz="2519721" rtl="0" eaLnBrk="1" latinLnBrk="0" hangingPunct="1">
        <a:lnSpc>
          <a:spcPct val="90000"/>
        </a:lnSpc>
        <a:spcBef>
          <a:spcPts val="1378"/>
        </a:spcBef>
        <a:buFont typeface="Arial" panose="020B0604020202020204" pitchFamily="34" charset="0"/>
        <a:buChar char="•"/>
        <a:defRPr sz="4960" kern="1200">
          <a:solidFill>
            <a:schemeClr val="tx1"/>
          </a:solidFill>
          <a:latin typeface="+mn-lt"/>
          <a:ea typeface="+mn-ea"/>
          <a:cs typeface="+mn-cs"/>
        </a:defRPr>
      </a:lvl8pPr>
      <a:lvl9pPr marL="10708813" indent="-629930" algn="l" defTabSz="2519721" rtl="0" eaLnBrk="1" latinLnBrk="0" hangingPunct="1">
        <a:lnSpc>
          <a:spcPct val="90000"/>
        </a:lnSpc>
        <a:spcBef>
          <a:spcPts val="1378"/>
        </a:spcBef>
        <a:buFont typeface="Arial" panose="020B0604020202020204" pitchFamily="34" charset="0"/>
        <a:buChar char="•"/>
        <a:defRPr sz="49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519721" rtl="0" eaLnBrk="1" latinLnBrk="0" hangingPunct="1">
        <a:defRPr sz="4960" kern="1200">
          <a:solidFill>
            <a:schemeClr val="tx1"/>
          </a:solidFill>
          <a:latin typeface="+mn-lt"/>
          <a:ea typeface="+mn-ea"/>
          <a:cs typeface="+mn-cs"/>
        </a:defRPr>
      </a:lvl1pPr>
      <a:lvl2pPr marL="1259860" algn="l" defTabSz="2519721" rtl="0" eaLnBrk="1" latinLnBrk="0" hangingPunct="1">
        <a:defRPr sz="4960" kern="1200">
          <a:solidFill>
            <a:schemeClr val="tx1"/>
          </a:solidFill>
          <a:latin typeface="+mn-lt"/>
          <a:ea typeface="+mn-ea"/>
          <a:cs typeface="+mn-cs"/>
        </a:defRPr>
      </a:lvl2pPr>
      <a:lvl3pPr marL="2519721" algn="l" defTabSz="2519721" rtl="0" eaLnBrk="1" latinLnBrk="0" hangingPunct="1">
        <a:defRPr sz="4960" kern="1200">
          <a:solidFill>
            <a:schemeClr val="tx1"/>
          </a:solidFill>
          <a:latin typeface="+mn-lt"/>
          <a:ea typeface="+mn-ea"/>
          <a:cs typeface="+mn-cs"/>
        </a:defRPr>
      </a:lvl3pPr>
      <a:lvl4pPr marL="3779581" algn="l" defTabSz="2519721" rtl="0" eaLnBrk="1" latinLnBrk="0" hangingPunct="1">
        <a:defRPr sz="4960" kern="1200">
          <a:solidFill>
            <a:schemeClr val="tx1"/>
          </a:solidFill>
          <a:latin typeface="+mn-lt"/>
          <a:ea typeface="+mn-ea"/>
          <a:cs typeface="+mn-cs"/>
        </a:defRPr>
      </a:lvl4pPr>
      <a:lvl5pPr marL="5039441" algn="l" defTabSz="2519721" rtl="0" eaLnBrk="1" latinLnBrk="0" hangingPunct="1">
        <a:defRPr sz="4960" kern="1200">
          <a:solidFill>
            <a:schemeClr val="tx1"/>
          </a:solidFill>
          <a:latin typeface="+mn-lt"/>
          <a:ea typeface="+mn-ea"/>
          <a:cs typeface="+mn-cs"/>
        </a:defRPr>
      </a:lvl5pPr>
      <a:lvl6pPr marL="6299302" algn="l" defTabSz="2519721" rtl="0" eaLnBrk="1" latinLnBrk="0" hangingPunct="1">
        <a:defRPr sz="4960" kern="1200">
          <a:solidFill>
            <a:schemeClr val="tx1"/>
          </a:solidFill>
          <a:latin typeface="+mn-lt"/>
          <a:ea typeface="+mn-ea"/>
          <a:cs typeface="+mn-cs"/>
        </a:defRPr>
      </a:lvl6pPr>
      <a:lvl7pPr marL="7559162" algn="l" defTabSz="2519721" rtl="0" eaLnBrk="1" latinLnBrk="0" hangingPunct="1">
        <a:defRPr sz="4960" kern="1200">
          <a:solidFill>
            <a:schemeClr val="tx1"/>
          </a:solidFill>
          <a:latin typeface="+mn-lt"/>
          <a:ea typeface="+mn-ea"/>
          <a:cs typeface="+mn-cs"/>
        </a:defRPr>
      </a:lvl7pPr>
      <a:lvl8pPr marL="8819022" algn="l" defTabSz="2519721" rtl="0" eaLnBrk="1" latinLnBrk="0" hangingPunct="1">
        <a:defRPr sz="4960" kern="1200">
          <a:solidFill>
            <a:schemeClr val="tx1"/>
          </a:solidFill>
          <a:latin typeface="+mn-lt"/>
          <a:ea typeface="+mn-ea"/>
          <a:cs typeface="+mn-cs"/>
        </a:defRPr>
      </a:lvl8pPr>
      <a:lvl9pPr marL="10078883" algn="l" defTabSz="2519721" rtl="0" eaLnBrk="1" latinLnBrk="0" hangingPunct="1">
        <a:defRPr sz="49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7.png"/><Relationship Id="rId4" Type="http://schemas.openxmlformats.org/officeDocument/2006/relationships/image" Target="../media/image2.png"/><Relationship Id="rId9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53A532-4E26-5AFA-0E8D-BCA2578532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A blue and white background with a sprayer&#10;&#10;Description automatically generated">
            <a:extLst>
              <a:ext uri="{FF2B5EF4-FFF2-40B4-BE49-F238E27FC236}">
                <a16:creationId xmlns:a16="http://schemas.microsoft.com/office/drawing/2014/main" id="{CE46A9E0-8E4B-A036-0A8A-5286C6CA6A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043272" y="-220777"/>
            <a:ext cx="27299028" cy="36434191"/>
          </a:xfrm>
          <a:prstGeom prst="rect">
            <a:avLst/>
          </a:prstGeom>
        </p:spPr>
      </p:pic>
      <p:pic>
        <p:nvPicPr>
          <p:cNvPr id="25" name="Picture 24" descr="A blue and white logo&#10;&#10;Description automatically generated">
            <a:extLst>
              <a:ext uri="{FF2B5EF4-FFF2-40B4-BE49-F238E27FC236}">
                <a16:creationId xmlns:a16="http://schemas.microsoft.com/office/drawing/2014/main" id="{5D318749-5F37-0FC9-2534-29F84221623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4756" t="21830" r="21664" b="21629"/>
          <a:stretch/>
        </p:blipFill>
        <p:spPr>
          <a:xfrm>
            <a:off x="-907381" y="-166398"/>
            <a:ext cx="2593817" cy="2637578"/>
          </a:xfrm>
          <a:prstGeom prst="rect">
            <a:avLst/>
          </a:prstGeom>
        </p:spPr>
      </p:pic>
      <p:pic>
        <p:nvPicPr>
          <p:cNvPr id="26" name="Picture 25" descr="A black and white logo&#10;&#10;Description automatically generated">
            <a:extLst>
              <a:ext uri="{FF2B5EF4-FFF2-40B4-BE49-F238E27FC236}">
                <a16:creationId xmlns:a16="http://schemas.microsoft.com/office/drawing/2014/main" id="{F25A588D-A8B1-7BA7-FF02-82AEB37579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19669" y="346613"/>
            <a:ext cx="2411827" cy="2324082"/>
          </a:xfrm>
          <a:prstGeom prst="rect">
            <a:avLst/>
          </a:prstGeom>
        </p:spPr>
      </p:pic>
      <p:pic>
        <p:nvPicPr>
          <p:cNvPr id="27" name="Picture 26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6A42DF1E-17A9-D18E-88BF-AF18EE5EA2E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97527" y="916084"/>
            <a:ext cx="2020589" cy="197823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8C540E91-6B98-BBA7-9427-B2320573E2BD}"/>
              </a:ext>
            </a:extLst>
          </p:cNvPr>
          <p:cNvSpPr txBox="1"/>
          <p:nvPr/>
        </p:nvSpPr>
        <p:spPr>
          <a:xfrm>
            <a:off x="5307821" y="-278150"/>
            <a:ext cx="14769975" cy="2295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7160" b="1" dirty="0">
                <a:solidFill>
                  <a:schemeClr val="bg1"/>
                </a:solidFill>
                <a:latin typeface="IRANSans"/>
                <a:cs typeface="B Nazanin" panose="00000400000000000000" pitchFamily="2" charset="-78"/>
              </a:rPr>
              <a:t>بيست و چهارمين كنفرانس شيمي فيزيك ايران (انجمن شيمي ايران)</a:t>
            </a:r>
            <a:endParaRPr lang="en-US" sz="7160" b="1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47B903D-21B1-5B35-F7AB-ACA779497EFA}"/>
              </a:ext>
            </a:extLst>
          </p:cNvPr>
          <p:cNvSpPr txBox="1"/>
          <p:nvPr/>
        </p:nvSpPr>
        <p:spPr>
          <a:xfrm>
            <a:off x="18027967" y="1509041"/>
            <a:ext cx="4484165" cy="14387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4376" b="1" dirty="0">
                <a:solidFill>
                  <a:schemeClr val="accent1">
                    <a:lumMod val="50000"/>
                  </a:schemeClr>
                </a:solidFill>
                <a:cs typeface="B Nazanin" panose="00000400000000000000" pitchFamily="2" charset="-78"/>
              </a:rPr>
              <a:t>دانشگاه اصفهان</a:t>
            </a:r>
          </a:p>
          <a:p>
            <a:pPr algn="ctr"/>
            <a:r>
              <a:rPr lang="fa-IR" sz="4376" b="1" dirty="0">
                <a:solidFill>
                  <a:schemeClr val="accent1">
                    <a:lumMod val="50000"/>
                  </a:schemeClr>
                </a:solidFill>
                <a:cs typeface="B Nazanin" panose="00000400000000000000" pitchFamily="2" charset="-78"/>
              </a:rPr>
              <a:t>29 و 30 آبان ماه 1403</a:t>
            </a:r>
            <a:endParaRPr lang="en-US" sz="4376" b="1" dirty="0">
              <a:solidFill>
                <a:schemeClr val="accent1">
                  <a:lumMod val="50000"/>
                </a:schemeClr>
              </a:solidFill>
              <a:cs typeface="B Nazanin" panose="00000400000000000000" pitchFamily="2" charset="-78"/>
            </a:endParaRPr>
          </a:p>
        </p:txBody>
      </p:sp>
      <p:pic>
        <p:nvPicPr>
          <p:cNvPr id="30" name="Picture 29" descr="A white background with black dots&#10;&#10;Description automatically generated">
            <a:extLst>
              <a:ext uri="{FF2B5EF4-FFF2-40B4-BE49-F238E27FC236}">
                <a16:creationId xmlns:a16="http://schemas.microsoft.com/office/drawing/2014/main" id="{FB24B19E-6696-8568-0469-51E101A18160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70000"/>
          </a:blip>
          <a:stretch>
            <a:fillRect/>
          </a:stretch>
        </p:blipFill>
        <p:spPr>
          <a:xfrm>
            <a:off x="-752462" y="3242478"/>
            <a:ext cx="26669998" cy="4153168"/>
          </a:xfrm>
          <a:prstGeom prst="flowChartAlternateProcess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8A30FD09-B5B7-E1AD-5906-8DDCB6421615}"/>
              </a:ext>
            </a:extLst>
          </p:cNvPr>
          <p:cNvSpPr txBox="1"/>
          <p:nvPr/>
        </p:nvSpPr>
        <p:spPr>
          <a:xfrm>
            <a:off x="1797271" y="3620729"/>
            <a:ext cx="21629241" cy="3428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5769" dirty="0">
                <a:solidFill>
                  <a:srgbClr val="000000"/>
                </a:solidFill>
                <a:cs typeface="B Titr" panose="00000700000000000000" pitchFamily="2" charset="-78"/>
              </a:rPr>
              <a:t>عنوان مقاله (با </a:t>
            </a:r>
            <a:r>
              <a:rPr lang="fa-IR" sz="5769" b="1" dirty="0">
                <a:solidFill>
                  <a:srgbClr val="000000"/>
                </a:solidFill>
                <a:cs typeface="B Titr" panose="00000700000000000000" pitchFamily="2" charset="-78"/>
              </a:rPr>
              <a:t>قلم </a:t>
            </a:r>
            <a:r>
              <a:rPr lang="en-US" sz="5769" b="1" dirty="0">
                <a:solidFill>
                  <a:srgbClr val="000000"/>
                </a:solidFill>
                <a:cs typeface="B Titr" panose="00000700000000000000" pitchFamily="2" charset="-78"/>
              </a:rPr>
              <a:t>B </a:t>
            </a:r>
            <a:r>
              <a:rPr lang="en-US" sz="5769" b="1" dirty="0" err="1">
                <a:solidFill>
                  <a:srgbClr val="000000"/>
                </a:solidFill>
                <a:cs typeface="B Titr" panose="00000700000000000000" pitchFamily="2" charset="-78"/>
              </a:rPr>
              <a:t>Titr</a:t>
            </a:r>
            <a:r>
              <a:rPr lang="fa-IR" sz="5769" b="1" dirty="0">
                <a:solidFill>
                  <a:srgbClr val="000000"/>
                </a:solidFill>
                <a:cs typeface="B Titr" panose="00000700000000000000" pitchFamily="2" charset="-78"/>
              </a:rPr>
              <a:t> و </a:t>
            </a:r>
            <a:r>
              <a:rPr lang="en-US" sz="5769" b="1" dirty="0" err="1">
                <a:solidFill>
                  <a:srgbClr val="000000"/>
                </a:solidFill>
                <a:cs typeface="B Titr" panose="00000700000000000000" pitchFamily="2" charset="-78"/>
              </a:rPr>
              <a:t>pt</a:t>
            </a:r>
            <a:r>
              <a:rPr lang="fa-IR" sz="5769" b="1" dirty="0">
                <a:solidFill>
                  <a:srgbClr val="000000"/>
                </a:solidFill>
                <a:cs typeface="B Titr" panose="00000700000000000000" pitchFamily="2" charset="-78"/>
              </a:rPr>
              <a:t> 58-48 پر رنگ)</a:t>
            </a:r>
          </a:p>
          <a:p>
            <a:pPr algn="ctr" rtl="1"/>
            <a:endParaRPr lang="en-US" sz="5769" b="1" dirty="0">
              <a:solidFill>
                <a:srgbClr val="000000"/>
              </a:solidFill>
              <a:cs typeface="B Titr" panose="00000700000000000000" pitchFamily="2" charset="-78"/>
            </a:endParaRPr>
          </a:p>
          <a:p>
            <a:pPr algn="ctr" rtl="1"/>
            <a:r>
              <a:rPr lang="fa-IR" sz="3581" dirty="0">
                <a:solidFill>
                  <a:srgbClr val="000000"/>
                </a:solidFill>
                <a:cs typeface="B Nazanin" panose="00000400000000000000" pitchFamily="2" charset="-78"/>
              </a:rPr>
              <a:t>اسامی نویسندگان (با قلم </a:t>
            </a:r>
            <a:r>
              <a:rPr lang="en-US" sz="3581" dirty="0">
                <a:solidFill>
                  <a:srgbClr val="000000"/>
                </a:solidFill>
                <a:cs typeface="B Nazanin" panose="00000400000000000000" pitchFamily="2" charset="-78"/>
              </a:rPr>
              <a:t>B Nazanin</a:t>
            </a:r>
            <a:r>
              <a:rPr lang="fa-IR" sz="3581" dirty="0">
                <a:solidFill>
                  <a:srgbClr val="000000"/>
                </a:solidFill>
                <a:cs typeface="B Nazanin" panose="00000400000000000000" pitchFamily="2" charset="-78"/>
              </a:rPr>
              <a:t> و</a:t>
            </a:r>
            <a:r>
              <a:rPr lang="en-US" sz="3581" dirty="0" err="1">
                <a:solidFill>
                  <a:srgbClr val="000000"/>
                </a:solidFill>
                <a:cs typeface="B Nazanin" panose="00000400000000000000" pitchFamily="2" charset="-78"/>
              </a:rPr>
              <a:t>pt</a:t>
            </a:r>
            <a:r>
              <a:rPr lang="en-US" sz="3581" dirty="0">
                <a:solidFill>
                  <a:srgbClr val="000000"/>
                </a:solidFill>
                <a:cs typeface="B Nazanin" panose="00000400000000000000" pitchFamily="2" charset="-78"/>
              </a:rPr>
              <a:t> </a:t>
            </a:r>
            <a:r>
              <a:rPr lang="fa-IR" sz="3581" dirty="0">
                <a:solidFill>
                  <a:srgbClr val="000000"/>
                </a:solidFill>
                <a:cs typeface="B Nazanin" panose="00000400000000000000" pitchFamily="2" charset="-78"/>
              </a:rPr>
              <a:t> 36-32)</a:t>
            </a:r>
          </a:p>
          <a:p>
            <a:pPr algn="ctr" rtl="1"/>
            <a:r>
              <a:rPr lang="fa-IR" sz="3581" dirty="0">
                <a:solidFill>
                  <a:srgbClr val="000000"/>
                </a:solidFill>
                <a:cs typeface="B Nazanin" panose="00000400000000000000" pitchFamily="2" charset="-78"/>
              </a:rPr>
              <a:t>نویسنده مسئول با * مشخص شود</a:t>
            </a:r>
          </a:p>
          <a:p>
            <a:pPr algn="ctr" rtl="1"/>
            <a:r>
              <a:rPr lang="fa-IR" sz="2984" i="1" dirty="0">
                <a:solidFill>
                  <a:srgbClr val="000000"/>
                </a:solidFill>
                <a:cs typeface="B Nazanin" panose="00000400000000000000" pitchFamily="2" charset="-78"/>
              </a:rPr>
              <a:t>آدرس کوتاه نویسندگان (با قلم </a:t>
            </a:r>
            <a:r>
              <a:rPr lang="en-US" sz="2984" i="1" dirty="0">
                <a:solidFill>
                  <a:srgbClr val="000000"/>
                </a:solidFill>
                <a:cs typeface="B Nazanin" panose="00000400000000000000" pitchFamily="2" charset="-78"/>
              </a:rPr>
              <a:t>B Nazanin</a:t>
            </a:r>
            <a:r>
              <a:rPr lang="fa-IR" sz="2984" i="1" dirty="0">
                <a:solidFill>
                  <a:srgbClr val="000000"/>
                </a:solidFill>
                <a:cs typeface="B Nazanin" panose="00000400000000000000" pitchFamily="2" charset="-78"/>
              </a:rPr>
              <a:t> و</a:t>
            </a:r>
            <a:r>
              <a:rPr lang="en-US" sz="2984" i="1" dirty="0" err="1">
                <a:solidFill>
                  <a:srgbClr val="000000"/>
                </a:solidFill>
                <a:cs typeface="B Nazanin" panose="00000400000000000000" pitchFamily="2" charset="-78"/>
              </a:rPr>
              <a:t>pt</a:t>
            </a:r>
            <a:r>
              <a:rPr lang="en-US" sz="2984" i="1" dirty="0">
                <a:solidFill>
                  <a:srgbClr val="000000"/>
                </a:solidFill>
                <a:cs typeface="B Nazanin" panose="00000400000000000000" pitchFamily="2" charset="-78"/>
              </a:rPr>
              <a:t> </a:t>
            </a:r>
            <a:r>
              <a:rPr lang="fa-IR" sz="2984" i="1" dirty="0">
                <a:solidFill>
                  <a:srgbClr val="000000"/>
                </a:solidFill>
                <a:cs typeface="B Nazanin" panose="00000400000000000000" pitchFamily="2" charset="-78"/>
              </a:rPr>
              <a:t> 30-28 ایتالیک)، آدرس پست الکترونیک (با قلم </a:t>
            </a:r>
            <a:r>
              <a:rPr lang="en-US" sz="2984" i="1" dirty="0">
                <a:solidFill>
                  <a:srgbClr val="000000"/>
                </a:solidFill>
                <a:cs typeface="B Nazanin" panose="00000400000000000000" pitchFamily="2" charset="-78"/>
              </a:rPr>
              <a:t>Times New Roman</a:t>
            </a:r>
            <a:r>
              <a:rPr lang="fa-IR" sz="2984" i="1" dirty="0">
                <a:solidFill>
                  <a:srgbClr val="000000"/>
                </a:solidFill>
                <a:cs typeface="B Nazanin" panose="00000400000000000000" pitchFamily="2" charset="-78"/>
              </a:rPr>
              <a:t> و</a:t>
            </a:r>
            <a:r>
              <a:rPr lang="en-US" sz="2984" i="1" dirty="0" err="1">
                <a:solidFill>
                  <a:srgbClr val="000000"/>
                </a:solidFill>
                <a:cs typeface="B Nazanin" panose="00000400000000000000" pitchFamily="2" charset="-78"/>
              </a:rPr>
              <a:t>pt</a:t>
            </a:r>
            <a:r>
              <a:rPr lang="en-US" sz="2984" i="1" dirty="0">
                <a:solidFill>
                  <a:srgbClr val="000000"/>
                </a:solidFill>
                <a:cs typeface="B Nazanin" panose="00000400000000000000" pitchFamily="2" charset="-78"/>
              </a:rPr>
              <a:t> </a:t>
            </a:r>
            <a:r>
              <a:rPr lang="fa-IR" sz="2984" i="1" dirty="0">
                <a:solidFill>
                  <a:srgbClr val="000000"/>
                </a:solidFill>
                <a:cs typeface="B Nazanin" panose="00000400000000000000" pitchFamily="2" charset="-78"/>
              </a:rPr>
              <a:t> 30-28 ایتالیک)</a:t>
            </a:r>
          </a:p>
        </p:txBody>
      </p:sp>
      <p:pic>
        <p:nvPicPr>
          <p:cNvPr id="32" name="Picture 31" descr="A white background with black dots&#10;&#10;Description automatically generated">
            <a:extLst>
              <a:ext uri="{FF2B5EF4-FFF2-40B4-BE49-F238E27FC236}">
                <a16:creationId xmlns:a16="http://schemas.microsoft.com/office/drawing/2014/main" id="{F5C69060-2E4F-76F8-D90E-B40EF3B576CB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85000"/>
          </a:blip>
          <a:stretch>
            <a:fillRect/>
          </a:stretch>
        </p:blipFill>
        <p:spPr>
          <a:xfrm>
            <a:off x="16325045" y="8107906"/>
            <a:ext cx="9368860" cy="11214523"/>
          </a:xfrm>
          <a:prstGeom prst="flowChartAlternateProcess">
            <a:avLst/>
          </a:prstGeom>
          <a:ln w="63500">
            <a:solidFill>
              <a:srgbClr val="FF843F"/>
            </a:solidFill>
          </a:ln>
        </p:spPr>
      </p:pic>
      <p:pic>
        <p:nvPicPr>
          <p:cNvPr id="33" name="Picture 32" descr="A white background with black dots&#10;&#10;Description automatically generated">
            <a:extLst>
              <a:ext uri="{FF2B5EF4-FFF2-40B4-BE49-F238E27FC236}">
                <a16:creationId xmlns:a16="http://schemas.microsoft.com/office/drawing/2014/main" id="{72A6BE21-C394-1F92-35D7-9437E5376B2B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prstClr val="black"/>
              <a:schemeClr val="accent5">
                <a:tint val="45000"/>
                <a:satMod val="400000"/>
              </a:schemeClr>
            </a:duotone>
            <a:alphaModFix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559230" y="7609351"/>
            <a:ext cx="6900491" cy="1165768"/>
          </a:xfrm>
          <a:prstGeom prst="flowChartAlternateProcess">
            <a:avLst/>
          </a:prstGeom>
          <a:ln w="38100">
            <a:solidFill>
              <a:srgbClr val="002060"/>
            </a:solidFill>
          </a:ln>
        </p:spPr>
      </p:pic>
      <p:pic>
        <p:nvPicPr>
          <p:cNvPr id="34" name="Picture 33" descr="A white background with black dots&#10;&#10;Description automatically generated">
            <a:extLst>
              <a:ext uri="{FF2B5EF4-FFF2-40B4-BE49-F238E27FC236}">
                <a16:creationId xmlns:a16="http://schemas.microsoft.com/office/drawing/2014/main" id="{B8C13638-FE68-ABEA-7D8B-AAC390893D51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85000"/>
          </a:blip>
          <a:stretch>
            <a:fillRect/>
          </a:stretch>
        </p:blipFill>
        <p:spPr>
          <a:xfrm>
            <a:off x="-296949" y="8107904"/>
            <a:ext cx="15985751" cy="22382162"/>
          </a:xfrm>
          <a:prstGeom prst="flowChartAlternateProcess">
            <a:avLst/>
          </a:prstGeom>
          <a:ln w="63500">
            <a:solidFill>
              <a:srgbClr val="FF843F"/>
            </a:solidFill>
          </a:ln>
        </p:spPr>
      </p:pic>
      <p:pic>
        <p:nvPicPr>
          <p:cNvPr id="35" name="Picture 34" descr="A white background with black dots&#10;&#10;Description automatically generated">
            <a:extLst>
              <a:ext uri="{FF2B5EF4-FFF2-40B4-BE49-F238E27FC236}">
                <a16:creationId xmlns:a16="http://schemas.microsoft.com/office/drawing/2014/main" id="{BB4DE444-1013-408F-F290-0E63C7F7EB05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prstClr val="black"/>
              <a:schemeClr val="accent5">
                <a:tint val="45000"/>
                <a:satMod val="400000"/>
              </a:schemeClr>
            </a:duotone>
            <a:alphaModFix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10796" y="7715367"/>
            <a:ext cx="11970260" cy="1165767"/>
          </a:xfrm>
          <a:prstGeom prst="flowChartAlternateProcess">
            <a:avLst/>
          </a:prstGeom>
          <a:ln w="38100">
            <a:solidFill>
              <a:srgbClr val="002060"/>
            </a:solidFill>
          </a:ln>
        </p:spPr>
      </p:pic>
      <p:pic>
        <p:nvPicPr>
          <p:cNvPr id="36" name="Picture 35" descr="A white background with black dots&#10;&#10;Description automatically generated">
            <a:extLst>
              <a:ext uri="{FF2B5EF4-FFF2-40B4-BE49-F238E27FC236}">
                <a16:creationId xmlns:a16="http://schemas.microsoft.com/office/drawing/2014/main" id="{6F1325F7-8032-DB59-877E-648B67397CDA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85000"/>
          </a:blip>
          <a:stretch>
            <a:fillRect/>
          </a:stretch>
        </p:blipFill>
        <p:spPr>
          <a:xfrm>
            <a:off x="16325045" y="20147755"/>
            <a:ext cx="9368860" cy="15894609"/>
          </a:xfrm>
          <a:prstGeom prst="flowChartAlternateProcess">
            <a:avLst/>
          </a:prstGeom>
          <a:ln w="63500">
            <a:solidFill>
              <a:srgbClr val="FF843F"/>
            </a:solidFill>
          </a:ln>
        </p:spPr>
      </p:pic>
      <p:pic>
        <p:nvPicPr>
          <p:cNvPr id="37" name="Picture 36" descr="A white background with black dots&#10;&#10;Description automatically generated">
            <a:extLst>
              <a:ext uri="{FF2B5EF4-FFF2-40B4-BE49-F238E27FC236}">
                <a16:creationId xmlns:a16="http://schemas.microsoft.com/office/drawing/2014/main" id="{73F5EEEA-6B90-41E6-7C46-6E930E222D4F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85000"/>
          </a:blip>
          <a:stretch>
            <a:fillRect/>
          </a:stretch>
        </p:blipFill>
        <p:spPr>
          <a:xfrm>
            <a:off x="-296949" y="31001094"/>
            <a:ext cx="15985751" cy="5041268"/>
          </a:xfrm>
          <a:prstGeom prst="flowChartAlternateProcess">
            <a:avLst/>
          </a:prstGeom>
          <a:ln w="63500">
            <a:solidFill>
              <a:srgbClr val="FF843F"/>
            </a:solidFill>
          </a:ln>
        </p:spPr>
      </p:pic>
      <p:pic>
        <p:nvPicPr>
          <p:cNvPr id="38" name="Picture 37" descr="A white background with black dots&#10;&#10;Description automatically generated">
            <a:extLst>
              <a:ext uri="{FF2B5EF4-FFF2-40B4-BE49-F238E27FC236}">
                <a16:creationId xmlns:a16="http://schemas.microsoft.com/office/drawing/2014/main" id="{23EE3E95-A5A2-368D-95B5-5B85A2AC8CE1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prstClr val="black"/>
              <a:schemeClr val="accent5">
                <a:tint val="45000"/>
                <a:satMod val="400000"/>
              </a:schemeClr>
            </a:duotone>
            <a:alphaModFix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56122" y="30655157"/>
            <a:ext cx="12479607" cy="1084361"/>
          </a:xfrm>
          <a:prstGeom prst="flowChartAlternateProcess">
            <a:avLst/>
          </a:prstGeom>
          <a:ln w="38100">
            <a:solidFill>
              <a:srgbClr val="002060"/>
            </a:solidFill>
          </a:ln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A034ACC6-7FA1-E8E0-246F-9ECD085A020F}"/>
              </a:ext>
            </a:extLst>
          </p:cNvPr>
          <p:cNvSpPr txBox="1"/>
          <p:nvPr/>
        </p:nvSpPr>
        <p:spPr>
          <a:xfrm>
            <a:off x="20148024" y="7700184"/>
            <a:ext cx="1795519" cy="10101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a-IR" sz="5967" b="1" dirty="0">
                <a:cs typeface="B Nazanin" panose="00000400000000000000" pitchFamily="2" charset="-78"/>
              </a:rPr>
              <a:t>مقدمه</a:t>
            </a:r>
            <a:endParaRPr lang="en-US" sz="5967" b="1" dirty="0">
              <a:cs typeface="B Nazanin" panose="00000400000000000000" pitchFamily="2" charset="-78"/>
            </a:endParaRPr>
          </a:p>
        </p:txBody>
      </p:sp>
      <p:pic>
        <p:nvPicPr>
          <p:cNvPr id="40" name="Picture 39" descr="A white background with black dots&#10;&#10;Description automatically generated">
            <a:extLst>
              <a:ext uri="{FF2B5EF4-FFF2-40B4-BE49-F238E27FC236}">
                <a16:creationId xmlns:a16="http://schemas.microsoft.com/office/drawing/2014/main" id="{3E181755-8E89-AA6D-1E30-59506BB29760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prstClr val="black"/>
              <a:schemeClr val="accent5">
                <a:tint val="45000"/>
                <a:satMod val="400000"/>
              </a:schemeClr>
            </a:duotone>
            <a:alphaModFix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522034" y="19532286"/>
            <a:ext cx="6900491" cy="1165768"/>
          </a:xfrm>
          <a:prstGeom prst="flowChartAlternateProcess">
            <a:avLst/>
          </a:prstGeom>
          <a:ln w="38100">
            <a:solidFill>
              <a:srgbClr val="002060"/>
            </a:solidFill>
          </a:ln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94752934-4C0E-BB70-2510-CB1D0D5E6321}"/>
              </a:ext>
            </a:extLst>
          </p:cNvPr>
          <p:cNvSpPr txBox="1"/>
          <p:nvPr/>
        </p:nvSpPr>
        <p:spPr>
          <a:xfrm>
            <a:off x="19268592" y="19651857"/>
            <a:ext cx="3407373" cy="10101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a-IR" sz="5967" b="1" dirty="0">
                <a:cs typeface="B Nazanin" panose="00000400000000000000" pitchFamily="2" charset="-78"/>
              </a:rPr>
              <a:t>روش تحقیق</a:t>
            </a:r>
            <a:endParaRPr lang="en-US" sz="5967" b="1" dirty="0">
              <a:cs typeface="B Nazanin" panose="00000400000000000000" pitchFamily="2" charset="-78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4716CD71-0FB9-3B9E-D317-0447F679AF0B}"/>
              </a:ext>
            </a:extLst>
          </p:cNvPr>
          <p:cNvSpPr txBox="1"/>
          <p:nvPr/>
        </p:nvSpPr>
        <p:spPr>
          <a:xfrm>
            <a:off x="5989550" y="7729232"/>
            <a:ext cx="3412753" cy="1010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5967" b="1" dirty="0">
                <a:cs typeface="B Nazanin" panose="00000400000000000000" pitchFamily="2" charset="-78"/>
              </a:rPr>
              <a:t>نتایج و بحث</a:t>
            </a:r>
            <a:endParaRPr lang="en-US" sz="5967" b="1" dirty="0">
              <a:cs typeface="B Nazanin" panose="00000400000000000000" pitchFamily="2" charset="-78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4A539EA-3726-CF23-C95D-96362A8A4AAF}"/>
              </a:ext>
            </a:extLst>
          </p:cNvPr>
          <p:cNvSpPr txBox="1"/>
          <p:nvPr/>
        </p:nvSpPr>
        <p:spPr>
          <a:xfrm>
            <a:off x="6932087" y="30692257"/>
            <a:ext cx="1527675" cy="10101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a-IR" sz="5967" b="1" dirty="0">
                <a:cs typeface="B Nazanin" panose="00000400000000000000" pitchFamily="2" charset="-78"/>
              </a:rPr>
              <a:t>منابع</a:t>
            </a:r>
            <a:endParaRPr lang="en-US" sz="5967" b="1" dirty="0">
              <a:cs typeface="B Nazanin" panose="00000400000000000000" pitchFamily="2" charset="-78"/>
            </a:endParaRPr>
          </a:p>
        </p:txBody>
      </p:sp>
      <p:pic>
        <p:nvPicPr>
          <p:cNvPr id="23" name="Picture 22" descr="A circle with colorful letters and text&#10;&#10;Description automatically generated">
            <a:extLst>
              <a:ext uri="{FF2B5EF4-FFF2-40B4-BE49-F238E27FC236}">
                <a16:creationId xmlns:a16="http://schemas.microsoft.com/office/drawing/2014/main" id="{021CC72F-80D1-7E64-D7B2-5430E473606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79068" y="-125096"/>
            <a:ext cx="3251647" cy="319349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283E989-4CAC-34C4-514A-8861609A40D7}"/>
              </a:ext>
            </a:extLst>
          </p:cNvPr>
          <p:cNvSpPr txBox="1"/>
          <p:nvPr/>
        </p:nvSpPr>
        <p:spPr>
          <a:xfrm>
            <a:off x="7993774" y="32137515"/>
            <a:ext cx="7239535" cy="397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2000" dirty="0">
                <a:cs typeface="B Nazanin" panose="00000400000000000000" pitchFamily="2" charset="-78"/>
              </a:rPr>
              <a:t>مراجع طبق ترتیبی که در متن به آن ارجاع می‌شود می‌آیند. </a:t>
            </a:r>
            <a:r>
              <a:rPr lang="fa-IR" sz="2000" dirty="0">
                <a:solidFill>
                  <a:srgbClr val="000000"/>
                </a:solidFill>
                <a:cs typeface="B Nazanin" panose="00000400000000000000" pitchFamily="2" charset="-78"/>
              </a:rPr>
              <a:t>(با قلم </a:t>
            </a:r>
            <a:r>
              <a:rPr lang="en-US" sz="2000" dirty="0">
                <a:solidFill>
                  <a:srgbClr val="000000"/>
                </a:solidFill>
                <a:cs typeface="B Nazanin" panose="00000400000000000000" pitchFamily="2" charset="-78"/>
              </a:rPr>
              <a:t>B Nazanin</a:t>
            </a:r>
            <a:r>
              <a:rPr lang="fa-IR" sz="2000" dirty="0">
                <a:solidFill>
                  <a:srgbClr val="000000"/>
                </a:solidFill>
                <a:cs typeface="B Nazanin" panose="00000400000000000000" pitchFamily="2" charset="-78"/>
              </a:rPr>
              <a:t> و</a:t>
            </a:r>
            <a:r>
              <a:rPr lang="en-US" sz="2000" dirty="0" err="1">
                <a:solidFill>
                  <a:srgbClr val="000000"/>
                </a:solidFill>
                <a:cs typeface="B Nazanin" panose="00000400000000000000" pitchFamily="2" charset="-78"/>
              </a:rPr>
              <a:t>pt</a:t>
            </a:r>
            <a:r>
              <a:rPr lang="en-US" sz="2000" dirty="0">
                <a:solidFill>
                  <a:srgbClr val="000000"/>
                </a:solidFill>
                <a:cs typeface="B Nazanin" panose="00000400000000000000" pitchFamily="2" charset="-78"/>
              </a:rPr>
              <a:t> </a:t>
            </a:r>
            <a:r>
              <a:rPr lang="fa-IR" sz="2000" dirty="0">
                <a:solidFill>
                  <a:srgbClr val="000000"/>
                </a:solidFill>
                <a:cs typeface="B Nazanin" panose="00000400000000000000" pitchFamily="2" charset="-78"/>
              </a:rPr>
              <a:t> 20)</a:t>
            </a:r>
            <a:endParaRPr lang="en-US" sz="2000" dirty="0">
              <a:cs typeface="B Nazanin" panose="00000400000000000000" pitchFamily="2" charset="-78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3DCEF29-3F2B-FDDE-718D-0E08C1790717}"/>
              </a:ext>
            </a:extLst>
          </p:cNvPr>
          <p:cNvSpPr txBox="1"/>
          <p:nvPr/>
        </p:nvSpPr>
        <p:spPr>
          <a:xfrm>
            <a:off x="-65191" y="10502482"/>
            <a:ext cx="15298499" cy="19285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fa-IR" sz="6564" dirty="0">
                <a:cs typeface="B Nazanin" panose="00000400000000000000" pitchFamily="2" charset="-78"/>
              </a:rPr>
              <a:t>راهنما:</a:t>
            </a:r>
          </a:p>
          <a:p>
            <a:pPr algn="just" rtl="1"/>
            <a:r>
              <a:rPr lang="fa-IR" sz="6564" dirty="0">
                <a:cs typeface="B Nazanin" panose="00000400000000000000" pitchFamily="2" charset="-78"/>
              </a:rPr>
              <a:t>برای تهیه پوستر از نرم‌افزار مایکروسافت پاورپوینت استفاده کنید.</a:t>
            </a:r>
            <a:endParaRPr lang="en-US" sz="6564" dirty="0">
              <a:cs typeface="B Nazanin" panose="00000400000000000000" pitchFamily="2" charset="-78"/>
            </a:endParaRPr>
          </a:p>
          <a:p>
            <a:pPr algn="just" rtl="1"/>
            <a:r>
              <a:rPr lang="fa-IR" sz="6564" dirty="0">
                <a:cs typeface="B Nazanin" panose="00000400000000000000" pitchFamily="2" charset="-78"/>
              </a:rPr>
              <a:t>به منظور یکسان سازی پوسترهای مقالات ترجیحاً حداکثر در کاغذی با </a:t>
            </a:r>
            <a:r>
              <a:rPr lang="fa-IR" sz="6564" dirty="0">
                <a:solidFill>
                  <a:srgbClr val="FF0000"/>
                </a:solidFill>
                <a:cs typeface="B Nazanin" panose="00000400000000000000" pitchFamily="2" charset="-78"/>
              </a:rPr>
              <a:t>عرض 70 و طول 100 سانتی متر </a:t>
            </a:r>
            <a:r>
              <a:rPr lang="fa-IR" sz="6564" dirty="0">
                <a:cs typeface="B Nazanin" panose="00000400000000000000" pitchFamily="2" charset="-78"/>
              </a:rPr>
              <a:t>به‌صورت عمودی چاپ شود، درصورت تمایل به چاپ در ابعاد کوچک‌تر پیشنهاد می‌شود ابتدا طبق همین قالب ارائه شده، پوستر را در ابعاد مورد نظر تهیه و</a:t>
            </a:r>
            <a:r>
              <a:rPr lang="en-US" sz="6564" dirty="0">
                <a:cs typeface="B Nazanin" panose="00000400000000000000" pitchFamily="2" charset="-78"/>
              </a:rPr>
              <a:t> </a:t>
            </a:r>
            <a:r>
              <a:rPr lang="fa-IR" sz="6564" dirty="0">
                <a:cs typeface="B Nazanin" panose="00000400000000000000" pitchFamily="2" charset="-78"/>
              </a:rPr>
              <a:t>به‌صورت تصویر یا </a:t>
            </a:r>
            <a:r>
              <a:rPr lang="en-US" sz="6564" dirty="0">
                <a:cs typeface="B Nazanin" panose="00000400000000000000" pitchFamily="2" charset="-78"/>
              </a:rPr>
              <a:t>PDF</a:t>
            </a:r>
            <a:r>
              <a:rPr lang="fa-IR" sz="6564" dirty="0">
                <a:cs typeface="B Nazanin" panose="00000400000000000000" pitchFamily="2" charset="-78"/>
              </a:rPr>
              <a:t> ذخیره کرده و سپس چاپ بفرمائید.</a:t>
            </a:r>
          </a:p>
          <a:p>
            <a:pPr algn="just" rtl="1"/>
            <a:r>
              <a:rPr lang="fa-IR" sz="6564" dirty="0">
                <a:cs typeface="B Nazanin" panose="00000400000000000000" pitchFamily="2" charset="-78"/>
              </a:rPr>
              <a:t>طول و عرض قسمت‌های ارائه شده (مقدمه، روش تحقیق، نتایج وبحث و منابع) طبق نیاز متن (تعداد کلمات، تصاویر و جداول) قابل تغییر می‌باشد، درصورت نیاز امکان اضافه کردن بخش‌های دیگر نیز وجود دارد.</a:t>
            </a:r>
          </a:p>
          <a:p>
            <a:pPr algn="just" rtl="1"/>
            <a:r>
              <a:rPr lang="fa-IR" sz="6564" dirty="0">
                <a:cs typeface="B Nazanin" panose="00000400000000000000" pitchFamily="2" charset="-78"/>
              </a:rPr>
              <a:t>اندازه قلم‌ها طبق اندازه‌های پیشنهادی به‌طوری انتخاب شود که از فاصله‌ی یک متری قابل دیدن باشند، از نصب بودن </a:t>
            </a:r>
            <a:r>
              <a:rPr lang="fa-IR" sz="6564">
                <a:cs typeface="B Nazanin" panose="00000400000000000000" pitchFamily="2" charset="-78"/>
              </a:rPr>
              <a:t>فونت قلم‌های </a:t>
            </a:r>
            <a:r>
              <a:rPr lang="fa-IR" sz="6564" dirty="0">
                <a:cs typeface="B Nazanin" panose="00000400000000000000" pitchFamily="2" charset="-78"/>
              </a:rPr>
              <a:t>پیشنهادی بر رایانه اطمینان حاصل کنید.</a:t>
            </a:r>
          </a:p>
          <a:p>
            <a:pPr algn="just" rtl="1"/>
            <a:r>
              <a:rPr lang="fa-IR" sz="6564" dirty="0">
                <a:cs typeface="B Nazanin" panose="00000400000000000000" pitchFamily="2" charset="-78"/>
              </a:rPr>
              <a:t>بودن لوگوها در بالای پوستر الزامی است.</a:t>
            </a:r>
          </a:p>
          <a:p>
            <a:pPr algn="just" rtl="1"/>
            <a:r>
              <a:rPr lang="fa-IR" sz="6564" dirty="0">
                <a:solidFill>
                  <a:srgbClr val="FF0000"/>
                </a:solidFill>
                <a:cs typeface="B Nazanin" panose="00000400000000000000" pitchFamily="2" charset="-78"/>
              </a:rPr>
              <a:t>در طول مدت زمان ارائه پوستر حضور حداقل یکی از نویسندگان در محل الزامی است.</a:t>
            </a:r>
            <a:endParaRPr lang="en-US" sz="6564" dirty="0">
              <a:solidFill>
                <a:srgbClr val="FF0000"/>
              </a:solidFill>
              <a:cs typeface="B Nazanin" panose="00000400000000000000" pitchFamily="2" charset="-78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34BFE6C-66CE-32E8-05F0-39B6551C7592}"/>
              </a:ext>
            </a:extLst>
          </p:cNvPr>
          <p:cNvSpPr txBox="1"/>
          <p:nvPr/>
        </p:nvSpPr>
        <p:spPr>
          <a:xfrm>
            <a:off x="18200929" y="9413502"/>
            <a:ext cx="6900491" cy="1561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dirty="0">
                <a:cs typeface="B Nazanin" panose="00000400000000000000" pitchFamily="2" charset="-78"/>
              </a:rPr>
              <a:t>تمام متن مقاله با قلم </a:t>
            </a:r>
            <a:r>
              <a:rPr lang="en-US" sz="2400" dirty="0">
                <a:solidFill>
                  <a:srgbClr val="000000"/>
                </a:solidFill>
                <a:cs typeface="B Nazanin" panose="00000400000000000000" pitchFamily="2" charset="-78"/>
              </a:rPr>
              <a:t>B Nazanin</a:t>
            </a:r>
            <a:r>
              <a:rPr lang="fa-IR" sz="2400" dirty="0">
                <a:solidFill>
                  <a:srgbClr val="000000"/>
                </a:solidFill>
                <a:cs typeface="B Nazanin" panose="00000400000000000000" pitchFamily="2" charset="-78"/>
              </a:rPr>
              <a:t> و</a:t>
            </a:r>
            <a:r>
              <a:rPr lang="en-US" sz="2400" dirty="0" err="1">
                <a:solidFill>
                  <a:srgbClr val="000000"/>
                </a:solidFill>
                <a:cs typeface="B Nazanin" panose="00000400000000000000" pitchFamily="2" charset="-78"/>
              </a:rPr>
              <a:t>pt</a:t>
            </a:r>
            <a:r>
              <a:rPr lang="en-US" sz="2400" dirty="0">
                <a:solidFill>
                  <a:srgbClr val="000000"/>
                </a:solidFill>
                <a:cs typeface="B Nazanin" panose="00000400000000000000" pitchFamily="2" charset="-78"/>
              </a:rPr>
              <a:t> </a:t>
            </a:r>
            <a:r>
              <a:rPr lang="fa-IR" sz="2400" dirty="0">
                <a:solidFill>
                  <a:srgbClr val="000000"/>
                </a:solidFill>
                <a:cs typeface="B Nazanin" panose="00000400000000000000" pitchFamily="2" charset="-78"/>
              </a:rPr>
              <a:t> 24-20</a:t>
            </a:r>
            <a:endParaRPr lang="en-US" sz="2400" dirty="0">
              <a:solidFill>
                <a:srgbClr val="000000"/>
              </a:solidFill>
              <a:cs typeface="B Nazanin" panose="00000400000000000000" pitchFamily="2" charset="-78"/>
            </a:endParaRPr>
          </a:p>
          <a:p>
            <a:pPr algn="r" rtl="1"/>
            <a:r>
              <a:rPr lang="fa-IR" sz="2400" dirty="0">
                <a:cs typeface="B Nazanin" panose="00000400000000000000" pitchFamily="2" charset="-78"/>
              </a:rPr>
              <a:t>خط اول همه پاراگراف‌ها داری تورفتگی باشد.</a:t>
            </a:r>
          </a:p>
          <a:p>
            <a:pPr algn="r" rtl="1"/>
            <a:r>
              <a:rPr lang="fa-IR" sz="2400" dirty="0">
                <a:cs typeface="B Nazanin" panose="00000400000000000000" pitchFamily="2" charset="-78"/>
              </a:rPr>
              <a:t>عبارات انگلیسی با یک اندازه قلم کوچک‌تر از عبارات فارسی باشد.</a:t>
            </a:r>
          </a:p>
          <a:p>
            <a:pPr algn="r" rtl="1"/>
            <a:r>
              <a:rPr lang="fa-IR" sz="2400" dirty="0">
                <a:cs typeface="B Nazanin" panose="00000400000000000000" pitchFamily="2" charset="-78"/>
              </a:rPr>
              <a:t>از اعمال حالت </a:t>
            </a:r>
            <a:r>
              <a:rPr lang="en-US" sz="2400" dirty="0">
                <a:cs typeface="B Nazanin" panose="00000400000000000000" pitchFamily="2" charset="-78"/>
              </a:rPr>
              <a:t>Justify</a:t>
            </a:r>
            <a:r>
              <a:rPr lang="fa-IR" sz="2400" dirty="0">
                <a:cs typeface="B Nazanin" panose="00000400000000000000" pitchFamily="2" charset="-78"/>
              </a:rPr>
              <a:t> اطمینان حاصل شود.</a:t>
            </a:r>
            <a:endParaRPr lang="en-US" sz="2400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279072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337</TotalTime>
  <Words>309</Words>
  <Application>Microsoft Office PowerPoint</Application>
  <PresentationFormat>Custom</PresentationFormat>
  <Paragraphs>24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IRANSans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nas nearin</dc:creator>
  <cp:lastModifiedBy>nas nearin</cp:lastModifiedBy>
  <cp:revision>30</cp:revision>
  <dcterms:created xsi:type="dcterms:W3CDTF">2024-10-24T09:38:39Z</dcterms:created>
  <dcterms:modified xsi:type="dcterms:W3CDTF">2024-10-26T11:44:10Z</dcterms:modified>
</cp:coreProperties>
</file>